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61" r:id="rId6"/>
    <p:sldId id="262" r:id="rId7"/>
    <p:sldId id="265" r:id="rId8"/>
    <p:sldId id="263" r:id="rId9"/>
    <p:sldId id="267" r:id="rId10"/>
    <p:sldId id="25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0" autoAdjust="0"/>
    <p:restoredTop sz="94660"/>
  </p:normalViewPr>
  <p:slideViewPr>
    <p:cSldViewPr>
      <p:cViewPr varScale="1">
        <p:scale>
          <a:sx n="99" d="100"/>
          <a:sy n="99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0961926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2830874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7696462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5418561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9007440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1069117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5824720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057527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36266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925791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2287042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B398A-3912-452A-A356-E725FF57E155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4451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020.radikal.ru/i710/1302/97/5836754b33a3.png" TargetMode="External"/><Relationship Id="rId2" Type="http://schemas.openxmlformats.org/officeDocument/2006/relationships/hyperlink" Target="http://cap.ru/UserFiles/orgs/GrvId_67/pobeda2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orldofchildren.ru/vospitatelyam-uchitelyam-pedagogam/razvlecheniya-dlya-detej-stsenarii/doshkolnikam/3181-doshkolnikam-o-vojne-velikaya-otechestvennaya-vojna.html" TargetMode="External"/><Relationship Id="rId4" Type="http://schemas.openxmlformats.org/officeDocument/2006/relationships/hyperlink" Target="http://img-fotki.yandex.ru/get/9745/97761520.1fa/0_84980_437031ed_L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2564904"/>
            <a:ext cx="7128792" cy="1107996"/>
          </a:xfrm>
          <a:prstGeom prst="rect">
            <a:avLst/>
          </a:prstGeom>
          <a:effectLst>
            <a:softEdge rad="12700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i="1" dirty="0" smtClean="0">
                <a:ln w="17780" cmpd="sng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«Цветок победы»</a:t>
            </a:r>
            <a:endParaRPr lang="ru-RU" sz="6600" b="1" i="1" dirty="0">
              <a:ln w="17780" cmpd="sng">
                <a:solidFill>
                  <a:schemeClr val="accent6">
                    <a:lumMod val="75000"/>
                  </a:schemeClr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7824" y="6126146"/>
            <a:ext cx="30305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</a:rPr>
              <a:t>2015</a:t>
            </a:r>
            <a:endParaRPr lang="ru-RU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3933056"/>
            <a:ext cx="7704855" cy="1169551"/>
          </a:xfrm>
          <a:prstGeom prst="rect">
            <a:avLst/>
          </a:prstGeom>
          <a:solidFill>
            <a:srgbClr val="FFFFDD">
              <a:alpha val="43137"/>
            </a:srgbClr>
          </a:solidFill>
          <a:effectLst>
            <a:softEdge rad="317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 i="1">
                <a:solidFill>
                  <a:srgbClr val="002060"/>
                </a:solidFill>
              </a:defRPr>
            </a:lvl1pPr>
          </a:lstStyle>
          <a:p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Муниципальное бюджетное дошкольное образовательное учреждение – детский сад комбинированного вида №1 </a:t>
            </a:r>
            <a:b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МО Староминский район</a:t>
            </a:r>
          </a:p>
          <a:p>
            <a:endParaRPr lang="ru-RU" sz="14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Автор: Ляшко Галина Васильевна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88777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997839"/>
            <a:ext cx="82809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Орден с лентой</a:t>
            </a:r>
          </a:p>
          <a:p>
            <a:r>
              <a:rPr lang="en-US" dirty="0" smtClean="0">
                <a:solidFill>
                  <a:srgbClr val="00B0F0"/>
                </a:solidFill>
                <a:hlinkClick r:id="rId2"/>
              </a:rPr>
              <a:t>http://cap.ru/UserFiles/orgs/GrvId_67/pobeda2.jpg</a:t>
            </a:r>
            <a:endParaRPr lang="ru-RU" dirty="0" smtClean="0">
              <a:solidFill>
                <a:srgbClr val="00B0F0"/>
              </a:solidFill>
            </a:endParaRPr>
          </a:p>
          <a:p>
            <a:r>
              <a:rPr lang="ru-RU" dirty="0" smtClean="0"/>
              <a:t>Георгиевская лента</a:t>
            </a:r>
          </a:p>
          <a:p>
            <a:r>
              <a:rPr lang="en-US" dirty="0" smtClean="0">
                <a:hlinkClick r:id="rId3"/>
              </a:rPr>
              <a:t>http://s020.radikal.ru/i710/1302/97/5836754b33a3.png</a:t>
            </a:r>
            <a:endParaRPr lang="ru-RU" dirty="0" smtClean="0"/>
          </a:p>
          <a:p>
            <a:r>
              <a:rPr lang="ru-RU" dirty="0" smtClean="0"/>
              <a:t>Фон</a:t>
            </a:r>
          </a:p>
          <a:p>
            <a:r>
              <a:rPr lang="en-US" dirty="0" smtClean="0">
                <a:hlinkClick r:id="rId4"/>
              </a:rPr>
              <a:t>http://img-fotki.yandex.ru/get/9745/97761520.1fa/0_84980_437031ed_L.jpg</a:t>
            </a:r>
            <a:endParaRPr lang="ru-RU" dirty="0" smtClean="0"/>
          </a:p>
          <a:p>
            <a:r>
              <a:rPr lang="ru-RU" dirty="0" smtClean="0"/>
              <a:t>Рисунки</a:t>
            </a:r>
          </a:p>
          <a:p>
            <a:r>
              <a:rPr lang="en-BZ" dirty="0" smtClean="0">
                <a:hlinkClick r:id="rId5"/>
              </a:rPr>
              <a:t>http://worldofchildren.ru/vospitatelyam-uchitelyam-pedagogam/razvlecheniya-dlya-detej-stsenarii/doshkolnikam/3181-doshkolnikam-o-vojne-velikaya-otechestvennaya-vojna.html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347864" y="5157192"/>
            <a:ext cx="2533927" cy="1015663"/>
          </a:xfrm>
          <a:prstGeom prst="rect">
            <a:avLst/>
          </a:prstGeom>
          <a:solidFill>
            <a:srgbClr val="FFFFDD">
              <a:alpha val="43137"/>
            </a:srgbClr>
          </a:solidFill>
          <a:effectLst>
            <a:softEdge rad="317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 i="1">
                <a:solidFill>
                  <a:srgbClr val="002060"/>
                </a:solidFill>
              </a:defRPr>
            </a:lvl1pPr>
          </a:lstStyle>
          <a:p>
            <a:endParaRPr lang="ru-RU" sz="1200" dirty="0" smtClean="0">
              <a:solidFill>
                <a:schemeClr val="tx1"/>
              </a:solidFill>
            </a:endParaRPr>
          </a:p>
          <a:p>
            <a:r>
              <a:rPr lang="ru-RU" sz="1200" dirty="0" smtClean="0">
                <a:solidFill>
                  <a:schemeClr val="tx1"/>
                </a:solidFill>
              </a:rPr>
              <a:t>Автор шаблона презентации 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Шевченко </a:t>
            </a:r>
            <a:r>
              <a:rPr lang="ru-RU" sz="1200" dirty="0">
                <a:solidFill>
                  <a:schemeClr val="tx1"/>
                </a:solidFill>
              </a:rPr>
              <a:t>Татьяна Александровна </a:t>
            </a:r>
          </a:p>
          <a:p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7524328" y="4579388"/>
            <a:ext cx="7920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2004366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Дошкольникам о войне. Великая Отечественная Война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01787" y="264125"/>
            <a:ext cx="5940425" cy="632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45040269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ошкольникам о войне. Великая Отечественная Война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116632"/>
            <a:ext cx="5544616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ошкольникам о войне. Великая Отечественная Война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15160" y="116632"/>
            <a:ext cx="5313680" cy="6624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ошкольникам о войне. Великая Отечественная Война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116632"/>
            <a:ext cx="5112568" cy="65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ошкольникам о войне. Великая Отечественная Война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116632"/>
            <a:ext cx="5400600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ошкольникам о войне. Великая Отечественная Война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116632"/>
            <a:ext cx="5688632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ошкольникам о войне. Великая Отечественная Война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116632"/>
            <a:ext cx="8928991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63d185b8d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63688" y="332656"/>
            <a:ext cx="5482580" cy="6192688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42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Интернат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Musick</cp:lastModifiedBy>
  <cp:revision>21</cp:revision>
  <dcterms:created xsi:type="dcterms:W3CDTF">2015-02-17T08:35:42Z</dcterms:created>
  <dcterms:modified xsi:type="dcterms:W3CDTF">2015-03-04T08:22:24Z</dcterms:modified>
</cp:coreProperties>
</file>